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83" d="100"/>
          <a:sy n="83" d="100"/>
        </p:scale>
        <p:origin x="-14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8227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8858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4117" y="4318782"/>
            <a:ext cx="6471139" cy="832863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r>
              <a:rPr lang="ja-JP" altLang="en-US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筆頭発表者のＣＯ Ｉ 開示</a:t>
            </a:r>
            <a:endParaRPr lang="en-US" altLang="ja-JP" sz="20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44" y="4983632"/>
            <a:ext cx="8168639" cy="160009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 演題発表に関連し、開示</a:t>
            </a: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す</a:t>
            </a: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べき</a:t>
            </a:r>
            <a:r>
              <a:rPr lang="en-US" altLang="ja-JP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　企業等はありません。</a:t>
            </a: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22781" y="241608"/>
            <a:ext cx="843472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800" b="1" u="sng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ＣＯＩ開示具体例（タイトルスライドにて開示）</a:t>
            </a:r>
            <a:endParaRPr lang="en-US" altLang="ja-JP" sz="2800" b="1" u="sng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b="1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様式１－Ｃ　地方会口頭発表時、申告すべきＣＯＩ状態がない時</a:t>
            </a:r>
            <a:endParaRPr lang="ja-JP" altLang="en-US" b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289560" y="1844040"/>
            <a:ext cx="8641080" cy="4587240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25502" y="2114955"/>
            <a:ext cx="78291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演題名</a:t>
            </a:r>
            <a:r>
              <a:rPr lang="ja-JP" altLang="en-US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：</a:t>
            </a:r>
            <a:r>
              <a:rPr lang="ja-JP" altLang="en-US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ネパール大地震に伴う感染症の</a:t>
            </a:r>
            <a:r>
              <a:rPr lang="ja-JP" altLang="en-US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疫学的</a:t>
            </a:r>
            <a:r>
              <a:rPr lang="ja-JP" altLang="en-US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検討</a:t>
            </a:r>
            <a:endParaRPr lang="en-US" altLang="ja-JP" b="1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b="1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所属　　</a:t>
            </a:r>
            <a:r>
              <a:rPr lang="ja-JP" altLang="en-US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佐久総合病院　国際保健医療科</a:t>
            </a:r>
            <a:endParaRPr lang="en-US" altLang="ja-JP" b="1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名前</a:t>
            </a:r>
            <a:r>
              <a:rPr lang="ja-JP" altLang="en-US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  <a:r>
              <a:rPr lang="ja-JP" altLang="en-US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臼田　太郎</a:t>
            </a:r>
            <a:endParaRPr lang="en-US" altLang="ja-JP" b="1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4690" y="3715454"/>
            <a:ext cx="6471139" cy="832863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r>
              <a:rPr lang="ja-JP" altLang="en-US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筆頭発表者のＣＯ Ｉ 開示</a:t>
            </a:r>
            <a:endParaRPr lang="en-US" altLang="ja-JP" sz="20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428" y="4427439"/>
            <a:ext cx="8168639" cy="160009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 演題発表に関連し、開示</a:t>
            </a: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す</a:t>
            </a: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べき</a:t>
            </a:r>
            <a:r>
              <a:rPr lang="en-US" altLang="ja-JP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　企業等はありません。</a:t>
            </a: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289560" y="561967"/>
            <a:ext cx="8641080" cy="5753991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50086" y="1266523"/>
            <a:ext cx="80283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演題名：</a:t>
            </a:r>
            <a:endParaRPr lang="en-US" altLang="ja-JP" b="1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b="1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所属：　　</a:t>
            </a:r>
            <a:endParaRPr lang="ja-JP" altLang="en-US" dirty="0" smtClean="0"/>
          </a:p>
          <a:p>
            <a:r>
              <a:rPr lang="ja-JP" altLang="en-US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名前：　　</a:t>
            </a:r>
            <a:endParaRPr lang="en-US" altLang="ja-JP" b="1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29</Words>
  <Application>Microsoft Macintosh PowerPoint</Application>
  <PresentationFormat>画面に合わせる (4:3)</PresentationFormat>
  <Paragraphs>19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Default Design</vt:lpstr>
      <vt:lpstr>筆頭発表者のＣＯ Ｉ 開示</vt:lpstr>
      <vt:lpstr>筆頭発表者のＣＯ Ｉ 開示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Kato Takuma</cp:lastModifiedBy>
  <cp:revision>77</cp:revision>
  <dcterms:created xsi:type="dcterms:W3CDTF">2000-09-04T17:39:07Z</dcterms:created>
  <dcterms:modified xsi:type="dcterms:W3CDTF">2015-04-29T14:57:02Z</dcterms:modified>
</cp:coreProperties>
</file>